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4" r:id="rId3"/>
    <p:sldId id="289" r:id="rId4"/>
    <p:sldId id="288" r:id="rId5"/>
    <p:sldId id="295" r:id="rId6"/>
    <p:sldId id="296" r:id="rId7"/>
    <p:sldId id="294" r:id="rId8"/>
    <p:sldId id="297" r:id="rId9"/>
    <p:sldId id="298" r:id="rId10"/>
    <p:sldId id="299" r:id="rId11"/>
    <p:sldId id="292" r:id="rId12"/>
    <p:sldId id="293" r:id="rId13"/>
    <p:sldId id="301" r:id="rId14"/>
    <p:sldId id="302" r:id="rId15"/>
    <p:sldId id="303" r:id="rId16"/>
    <p:sldId id="30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933" autoAdjust="0"/>
  </p:normalViewPr>
  <p:slideViewPr>
    <p:cSldViewPr snapToGrid="0">
      <p:cViewPr varScale="1">
        <p:scale>
          <a:sx n="89" d="100"/>
          <a:sy n="89" d="100"/>
        </p:scale>
        <p:origin x="83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0122e8d660c43473" providerId="LiveId" clId="{AA59B3E7-F525-47DC-8434-6FA927C903B0}"/>
    <pc:docChg chg="custSel addSld delSld modSld">
      <pc:chgData name="" userId="0122e8d660c43473" providerId="LiveId" clId="{AA59B3E7-F525-47DC-8434-6FA927C903B0}" dt="2021-07-26T05:58:59.276" v="396" actId="14100"/>
      <pc:docMkLst>
        <pc:docMk/>
      </pc:docMkLst>
      <pc:sldChg chg="modSp">
        <pc:chgData name="" userId="0122e8d660c43473" providerId="LiveId" clId="{AA59B3E7-F525-47DC-8434-6FA927C903B0}" dt="2021-07-26T05:46:32.904" v="3"/>
        <pc:sldMkLst>
          <pc:docMk/>
          <pc:sldMk cId="3099990616" sldId="256"/>
        </pc:sldMkLst>
        <pc:spChg chg="mod">
          <ac:chgData name="" userId="0122e8d660c43473" providerId="LiveId" clId="{AA59B3E7-F525-47DC-8434-6FA927C903B0}" dt="2021-07-26T05:46:32.904" v="3"/>
          <ac:spMkLst>
            <pc:docMk/>
            <pc:sldMk cId="3099990616" sldId="256"/>
            <ac:spMk id="2" creationId="{00000000-0000-0000-0000-000000000000}"/>
          </ac:spMkLst>
        </pc:spChg>
      </pc:sldChg>
    </pc:docChg>
  </pc:docChgLst>
  <pc:docChgLst>
    <pc:chgData userId="0122e8d660c43473" providerId="LiveId" clId="{A4B34FF6-3794-435E-81B7-0310E0B8BADD}"/>
    <pc:docChg chg="undo custSel addSld delSld modSld">
      <pc:chgData name="" userId="0122e8d660c43473" providerId="LiveId" clId="{A4B34FF6-3794-435E-81B7-0310E0B8BADD}" dt="2021-09-01T05:09:52.810" v="1298" actId="2696"/>
      <pc:docMkLst>
        <pc:docMk/>
      </pc:docMkLst>
      <pc:sldChg chg="modSp add">
        <pc:chgData name="" userId="0122e8d660c43473" providerId="LiveId" clId="{A4B34FF6-3794-435E-81B7-0310E0B8BADD}" dt="2021-09-01T04:32:49.021" v="1" actId="6549"/>
        <pc:sldMkLst>
          <pc:docMk/>
          <pc:sldMk cId="3099990616" sldId="256"/>
        </pc:sldMkLst>
        <pc:spChg chg="mod">
          <ac:chgData name="" userId="0122e8d660c43473" providerId="LiveId" clId="{A4B34FF6-3794-435E-81B7-0310E0B8BADD}" dt="2021-09-01T04:32:49.021" v="1" actId="6549"/>
          <ac:spMkLst>
            <pc:docMk/>
            <pc:sldMk cId="3099990616" sldId="256"/>
            <ac:spMk id="2" creationId="{00000000-0000-0000-0000-000000000000}"/>
          </ac:spMkLst>
        </pc:spChg>
      </pc:sldChg>
      <pc:sldChg chg="addSp delSp modSp">
        <pc:chgData name="" userId="0122e8d660c43473" providerId="LiveId" clId="{A4B34FF6-3794-435E-81B7-0310E0B8BADD}" dt="2021-09-01T05:09:50.261" v="1297" actId="1076"/>
        <pc:sldMkLst>
          <pc:docMk/>
          <pc:sldMk cId="1056186673" sldId="289"/>
        </pc:sldMkLst>
        <pc:spChg chg="add mod">
          <ac:chgData name="" userId="0122e8d660c43473" providerId="LiveId" clId="{A4B34FF6-3794-435E-81B7-0310E0B8BADD}" dt="2021-09-01T05:09:50.261" v="1297" actId="1076"/>
          <ac:spMkLst>
            <pc:docMk/>
            <pc:sldMk cId="1056186673" sldId="289"/>
            <ac:spMk id="9" creationId="{F0AFA842-D995-471B-99A6-0E26352E19F0}"/>
          </ac:spMkLst>
        </pc:spChg>
        <pc:spChg chg="mod">
          <ac:chgData name="" userId="0122e8d660c43473" providerId="LiveId" clId="{A4B34FF6-3794-435E-81B7-0310E0B8BADD}" dt="2021-09-01T05:09:42.941" v="1294" actId="1076"/>
          <ac:spMkLst>
            <pc:docMk/>
            <pc:sldMk cId="1056186673" sldId="289"/>
            <ac:spMk id="10" creationId="{00000000-0000-0000-0000-000000000000}"/>
          </ac:spMkLst>
        </pc:spChg>
        <pc:spChg chg="del">
          <ac:chgData name="" userId="0122e8d660c43473" providerId="LiveId" clId="{A4B34FF6-3794-435E-81B7-0310E0B8BADD}" dt="2021-09-01T05:09:39.910" v="1293" actId="478"/>
          <ac:spMkLst>
            <pc:docMk/>
            <pc:sldMk cId="1056186673" sldId="289"/>
            <ac:spMk id="30" creationId="{00000000-0000-0000-0000-000000000000}"/>
          </ac:spMkLst>
        </pc:spChg>
        <pc:picChg chg="del">
          <ac:chgData name="" userId="0122e8d660c43473" providerId="LiveId" clId="{A4B34FF6-3794-435E-81B7-0310E0B8BADD}" dt="2021-09-01T05:09:39.910" v="1293" actId="478"/>
          <ac:picMkLst>
            <pc:docMk/>
            <pc:sldMk cId="1056186673" sldId="289"/>
            <ac:picMk id="4" creationId="{00000000-0000-0000-0000-000000000000}"/>
          </ac:picMkLst>
        </pc:picChg>
        <pc:picChg chg="mod">
          <ac:chgData name="" userId="0122e8d660c43473" providerId="LiveId" clId="{A4B34FF6-3794-435E-81B7-0310E0B8BADD}" dt="2021-09-01T05:09:42.941" v="1294" actId="1076"/>
          <ac:picMkLst>
            <pc:docMk/>
            <pc:sldMk cId="1056186673" sldId="289"/>
            <ac:picMk id="7" creationId="{00000000-0000-0000-0000-000000000000}"/>
          </ac:picMkLst>
        </pc:picChg>
        <pc:picChg chg="add mod">
          <ac:chgData name="" userId="0122e8d660c43473" providerId="LiveId" clId="{A4B34FF6-3794-435E-81B7-0310E0B8BADD}" dt="2021-09-01T05:09:50.261" v="1297" actId="1076"/>
          <ac:picMkLst>
            <pc:docMk/>
            <pc:sldMk cId="1056186673" sldId="289"/>
            <ac:picMk id="11" creationId="{C7B54836-2BB6-471F-963B-E02DB6194709}"/>
          </ac:picMkLst>
        </pc:picChg>
      </pc:sldChg>
      <pc:sldChg chg="delSp del">
        <pc:chgData name="" userId="0122e8d660c43473" providerId="LiveId" clId="{A4B34FF6-3794-435E-81B7-0310E0B8BADD}" dt="2021-09-01T05:09:52.810" v="1298" actId="2696"/>
        <pc:sldMkLst>
          <pc:docMk/>
          <pc:sldMk cId="2997180382" sldId="290"/>
        </pc:sldMkLst>
        <pc:spChg chg="del">
          <ac:chgData name="" userId="0122e8d660c43473" providerId="LiveId" clId="{A4B34FF6-3794-435E-81B7-0310E0B8BADD}" dt="2021-09-01T05:09:46.425" v="1295"/>
          <ac:spMkLst>
            <pc:docMk/>
            <pc:sldMk cId="2997180382" sldId="290"/>
            <ac:spMk id="30" creationId="{00000000-0000-0000-0000-000000000000}"/>
          </ac:spMkLst>
        </pc:spChg>
        <pc:picChg chg="del">
          <ac:chgData name="" userId="0122e8d660c43473" providerId="LiveId" clId="{A4B34FF6-3794-435E-81B7-0310E0B8BADD}" dt="2021-09-01T05:09:46.425" v="1295"/>
          <ac:picMkLst>
            <pc:docMk/>
            <pc:sldMk cId="2997180382" sldId="290"/>
            <ac:picMk id="2" creationId="{00000000-0000-0000-0000-000000000000}"/>
          </ac:picMkLst>
        </pc:picChg>
      </pc:sldChg>
      <pc:sldChg chg="addSp delSp modSp add del modAnim">
        <pc:chgData name="" userId="0122e8d660c43473" providerId="LiveId" clId="{A4B34FF6-3794-435E-81B7-0310E0B8BADD}" dt="2021-09-01T04:44:54.005" v="462" actId="2696"/>
        <pc:sldMkLst>
          <pc:docMk/>
          <pc:sldMk cId="2407004504" sldId="300"/>
        </pc:sldMkLst>
        <pc:spChg chg="mod">
          <ac:chgData name="" userId="0122e8d660c43473" providerId="LiveId" clId="{A4B34FF6-3794-435E-81B7-0310E0B8BADD}" dt="2021-09-01T04:38:42.717" v="40"/>
          <ac:spMkLst>
            <pc:docMk/>
            <pc:sldMk cId="2407004504" sldId="300"/>
            <ac:spMk id="3" creationId="{00000000-0000-0000-0000-000000000000}"/>
          </ac:spMkLst>
        </pc:spChg>
        <pc:spChg chg="add mod">
          <ac:chgData name="" userId="0122e8d660c43473" providerId="LiveId" clId="{A4B34FF6-3794-435E-81B7-0310E0B8BADD}" dt="2021-09-01T04:42:22.579" v="238" actId="1076"/>
          <ac:spMkLst>
            <pc:docMk/>
            <pc:sldMk cId="2407004504" sldId="300"/>
            <ac:spMk id="4" creationId="{73E699BB-AD9E-4A96-A3F2-0A130C8E8223}"/>
          </ac:spMkLst>
        </pc:spChg>
        <pc:spChg chg="add mod">
          <ac:chgData name="" userId="0122e8d660c43473" providerId="LiveId" clId="{A4B34FF6-3794-435E-81B7-0310E0B8BADD}" dt="2021-09-01T04:42:22.579" v="238" actId="1076"/>
          <ac:spMkLst>
            <pc:docMk/>
            <pc:sldMk cId="2407004504" sldId="300"/>
            <ac:spMk id="6" creationId="{97CA3B65-F34E-42CD-8410-E5F5D7E4F55C}"/>
          </ac:spMkLst>
        </pc:spChg>
        <pc:spChg chg="add mod">
          <ac:chgData name="" userId="0122e8d660c43473" providerId="LiveId" clId="{A4B34FF6-3794-435E-81B7-0310E0B8BADD}" dt="2021-09-01T04:42:46.780" v="352" actId="1076"/>
          <ac:spMkLst>
            <pc:docMk/>
            <pc:sldMk cId="2407004504" sldId="300"/>
            <ac:spMk id="8" creationId="{23C1C928-0612-46F4-A91B-F902D9F3BA0B}"/>
          </ac:spMkLst>
        </pc:spChg>
        <pc:spChg chg="del">
          <ac:chgData name="" userId="0122e8d660c43473" providerId="LiveId" clId="{A4B34FF6-3794-435E-81B7-0310E0B8BADD}" dt="2021-09-01T04:38:47.357" v="43" actId="478"/>
          <ac:spMkLst>
            <pc:docMk/>
            <pc:sldMk cId="2407004504" sldId="300"/>
            <ac:spMk id="9" creationId="{00000000-0000-0000-0000-000000000000}"/>
          </ac:spMkLst>
        </pc:spChg>
        <pc:spChg chg="add mod">
          <ac:chgData name="" userId="0122e8d660c43473" providerId="LiveId" clId="{A4B34FF6-3794-435E-81B7-0310E0B8BADD}" dt="2021-09-01T04:42:22.579" v="238" actId="1076"/>
          <ac:spMkLst>
            <pc:docMk/>
            <pc:sldMk cId="2407004504" sldId="300"/>
            <ac:spMk id="10" creationId="{BFCD697E-0107-432F-B3DE-1FEE5A95CDC0}"/>
          </ac:spMkLst>
        </pc:spChg>
        <pc:spChg chg="add mod">
          <ac:chgData name="" userId="0122e8d660c43473" providerId="LiveId" clId="{A4B34FF6-3794-435E-81B7-0310E0B8BADD}" dt="2021-09-01T04:43:20.567" v="400" actId="1076"/>
          <ac:spMkLst>
            <pc:docMk/>
            <pc:sldMk cId="2407004504" sldId="300"/>
            <ac:spMk id="13" creationId="{DD9F20EE-0A45-432B-A4F2-A1D89BAA1EB9}"/>
          </ac:spMkLst>
        </pc:spChg>
        <pc:spChg chg="del">
          <ac:chgData name="" userId="0122e8d660c43473" providerId="LiveId" clId="{A4B34FF6-3794-435E-81B7-0310E0B8BADD}" dt="2021-09-01T04:38:48.497" v="44" actId="478"/>
          <ac:spMkLst>
            <pc:docMk/>
            <pc:sldMk cId="2407004504" sldId="300"/>
            <ac:spMk id="30" creationId="{00000000-0000-0000-0000-000000000000}"/>
          </ac:spMkLst>
        </pc:spChg>
        <pc:spChg chg="del">
          <ac:chgData name="" userId="0122e8d660c43473" providerId="LiveId" clId="{A4B34FF6-3794-435E-81B7-0310E0B8BADD}" dt="2021-09-01T04:38:49.669" v="45" actId="478"/>
          <ac:spMkLst>
            <pc:docMk/>
            <pc:sldMk cId="2407004504" sldId="300"/>
            <ac:spMk id="31" creationId="{33F756AD-79DE-4477-963A-16D438E17A98}"/>
          </ac:spMkLst>
        </pc:spChg>
        <pc:picChg chg="del">
          <ac:chgData name="" userId="0122e8d660c43473" providerId="LiveId" clId="{A4B34FF6-3794-435E-81B7-0310E0B8BADD}" dt="2021-09-01T04:38:44.404" v="41" actId="478"/>
          <ac:picMkLst>
            <pc:docMk/>
            <pc:sldMk cId="2407004504" sldId="300"/>
            <ac:picMk id="2" creationId="{00000000-0000-0000-0000-000000000000}"/>
          </ac:picMkLst>
        </pc:picChg>
        <pc:picChg chg="del">
          <ac:chgData name="" userId="0122e8d660c43473" providerId="LiveId" clId="{A4B34FF6-3794-435E-81B7-0310E0B8BADD}" dt="2021-09-01T04:38:45.545" v="42" actId="478"/>
          <ac:picMkLst>
            <pc:docMk/>
            <pc:sldMk cId="2407004504" sldId="300"/>
            <ac:picMk id="7" creationId="{00000000-0000-0000-0000-000000000000}"/>
          </ac:picMkLst>
        </pc:picChg>
      </pc:sldChg>
      <pc:sldChg chg="modSp add">
        <pc:chgData name="" userId="0122e8d660c43473" providerId="LiveId" clId="{A4B34FF6-3794-435E-81B7-0310E0B8BADD}" dt="2021-09-01T04:44:45.965" v="461" actId="1076"/>
        <pc:sldMkLst>
          <pc:docMk/>
          <pc:sldMk cId="4026419001" sldId="301"/>
        </pc:sldMkLst>
        <pc:spChg chg="mod">
          <ac:chgData name="" userId="0122e8d660c43473" providerId="LiveId" clId="{A4B34FF6-3794-435E-81B7-0310E0B8BADD}" dt="2021-09-01T04:44:43.735" v="460" actId="1076"/>
          <ac:spMkLst>
            <pc:docMk/>
            <pc:sldMk cId="4026419001" sldId="301"/>
            <ac:spMk id="8" creationId="{23C1C928-0612-46F4-A91B-F902D9F3BA0B}"/>
          </ac:spMkLst>
        </pc:spChg>
        <pc:spChg chg="mod">
          <ac:chgData name="" userId="0122e8d660c43473" providerId="LiveId" clId="{A4B34FF6-3794-435E-81B7-0310E0B8BADD}" dt="2021-09-01T04:44:45.965" v="461" actId="1076"/>
          <ac:spMkLst>
            <pc:docMk/>
            <pc:sldMk cId="4026419001" sldId="301"/>
            <ac:spMk id="13" creationId="{DD9F20EE-0A45-432B-A4F2-A1D89BAA1EB9}"/>
          </ac:spMkLst>
        </pc:spChg>
      </pc:sldChg>
      <pc:sldChg chg="addSp delSp modSp add delAnim modAnim">
        <pc:chgData name="" userId="0122e8d660c43473" providerId="LiveId" clId="{A4B34FF6-3794-435E-81B7-0310E0B8BADD}" dt="2021-09-01T05:07:59.598" v="1292" actId="208"/>
        <pc:sldMkLst>
          <pc:docMk/>
          <pc:sldMk cId="4207528182" sldId="302"/>
        </pc:sldMkLst>
        <pc:spChg chg="add mod">
          <ac:chgData name="" userId="0122e8d660c43473" providerId="LiveId" clId="{A4B34FF6-3794-435E-81B7-0310E0B8BADD}" dt="2021-09-01T04:49:39.165" v="733" actId="1076"/>
          <ac:spMkLst>
            <pc:docMk/>
            <pc:sldMk cId="4207528182" sldId="302"/>
            <ac:spMk id="2" creationId="{DB36D7B3-0533-4ACC-B836-15FB8438BE9B}"/>
          </ac:spMkLst>
        </pc:spChg>
        <pc:spChg chg="mod">
          <ac:chgData name="" userId="0122e8d660c43473" providerId="LiveId" clId="{A4B34FF6-3794-435E-81B7-0310E0B8BADD}" dt="2021-09-01T04:45:14.564" v="507"/>
          <ac:spMkLst>
            <pc:docMk/>
            <pc:sldMk cId="4207528182" sldId="302"/>
            <ac:spMk id="3" creationId="{00000000-0000-0000-0000-000000000000}"/>
          </ac:spMkLst>
        </pc:spChg>
        <pc:spChg chg="del">
          <ac:chgData name="" userId="0122e8d660c43473" providerId="LiveId" clId="{A4B34FF6-3794-435E-81B7-0310E0B8BADD}" dt="2021-09-01T04:45:19.495" v="508" actId="478"/>
          <ac:spMkLst>
            <pc:docMk/>
            <pc:sldMk cId="4207528182" sldId="302"/>
            <ac:spMk id="4" creationId="{73E699BB-AD9E-4A96-A3F2-0A130C8E8223}"/>
          </ac:spMkLst>
        </pc:spChg>
        <pc:spChg chg="del">
          <ac:chgData name="" userId="0122e8d660c43473" providerId="LiveId" clId="{A4B34FF6-3794-435E-81B7-0310E0B8BADD}" dt="2021-09-01T04:45:19.495" v="508" actId="478"/>
          <ac:spMkLst>
            <pc:docMk/>
            <pc:sldMk cId="4207528182" sldId="302"/>
            <ac:spMk id="6" creationId="{97CA3B65-F34E-42CD-8410-E5F5D7E4F55C}"/>
          </ac:spMkLst>
        </pc:spChg>
        <pc:spChg chg="del">
          <ac:chgData name="" userId="0122e8d660c43473" providerId="LiveId" clId="{A4B34FF6-3794-435E-81B7-0310E0B8BADD}" dt="2021-09-01T04:45:19.495" v="508" actId="478"/>
          <ac:spMkLst>
            <pc:docMk/>
            <pc:sldMk cId="4207528182" sldId="302"/>
            <ac:spMk id="8" creationId="{23C1C928-0612-46F4-A91B-F902D9F3BA0B}"/>
          </ac:spMkLst>
        </pc:spChg>
        <pc:spChg chg="add mod">
          <ac:chgData name="" userId="0122e8d660c43473" providerId="LiveId" clId="{A4B34FF6-3794-435E-81B7-0310E0B8BADD}" dt="2021-09-01T04:50:15.356" v="768" actId="20577"/>
          <ac:spMkLst>
            <pc:docMk/>
            <pc:sldMk cId="4207528182" sldId="302"/>
            <ac:spMk id="9" creationId="{EC7F3A58-C2DB-4B97-847D-3E64F23252AD}"/>
          </ac:spMkLst>
        </pc:spChg>
        <pc:spChg chg="del">
          <ac:chgData name="" userId="0122e8d660c43473" providerId="LiveId" clId="{A4B34FF6-3794-435E-81B7-0310E0B8BADD}" dt="2021-09-01T04:45:19.495" v="508" actId="478"/>
          <ac:spMkLst>
            <pc:docMk/>
            <pc:sldMk cId="4207528182" sldId="302"/>
            <ac:spMk id="10" creationId="{BFCD697E-0107-432F-B3DE-1FEE5A95CDC0}"/>
          </ac:spMkLst>
        </pc:spChg>
        <pc:spChg chg="add mod">
          <ac:chgData name="" userId="0122e8d660c43473" providerId="LiveId" clId="{A4B34FF6-3794-435E-81B7-0310E0B8BADD}" dt="2021-09-01T04:45:37.109" v="558"/>
          <ac:spMkLst>
            <pc:docMk/>
            <pc:sldMk cId="4207528182" sldId="302"/>
            <ac:spMk id="11" creationId="{7E459A32-62E9-4655-8CDE-32BA745DF87E}"/>
          </ac:spMkLst>
        </pc:spChg>
        <pc:spChg chg="add mod">
          <ac:chgData name="" userId="0122e8d660c43473" providerId="LiveId" clId="{A4B34FF6-3794-435E-81B7-0310E0B8BADD}" dt="2021-09-01T05:07:59.598" v="1292" actId="208"/>
          <ac:spMkLst>
            <pc:docMk/>
            <pc:sldMk cId="4207528182" sldId="302"/>
            <ac:spMk id="12" creationId="{FE94D31A-4CE6-42F5-BFC9-5141238C9DB2}"/>
          </ac:spMkLst>
        </pc:spChg>
        <pc:spChg chg="del">
          <ac:chgData name="" userId="0122e8d660c43473" providerId="LiveId" clId="{A4B34FF6-3794-435E-81B7-0310E0B8BADD}" dt="2021-09-01T04:45:19.495" v="508" actId="478"/>
          <ac:spMkLst>
            <pc:docMk/>
            <pc:sldMk cId="4207528182" sldId="302"/>
            <ac:spMk id="13" creationId="{DD9F20EE-0A45-432B-A4F2-A1D89BAA1EB9}"/>
          </ac:spMkLst>
        </pc:spChg>
        <pc:spChg chg="add mod">
          <ac:chgData name="" userId="0122e8d660c43473" providerId="LiveId" clId="{A4B34FF6-3794-435E-81B7-0310E0B8BADD}" dt="2021-09-01T05:07:59.598" v="1292" actId="208"/>
          <ac:spMkLst>
            <pc:docMk/>
            <pc:sldMk cId="4207528182" sldId="302"/>
            <ac:spMk id="14" creationId="{420C343B-2DC6-4B89-ACCC-CF53D2DEFAEC}"/>
          </ac:spMkLst>
        </pc:spChg>
        <pc:spChg chg="add mod">
          <ac:chgData name="" userId="0122e8d660c43473" providerId="LiveId" clId="{A4B34FF6-3794-435E-81B7-0310E0B8BADD}" dt="2021-09-01T04:50:51.654" v="873" actId="14100"/>
          <ac:spMkLst>
            <pc:docMk/>
            <pc:sldMk cId="4207528182" sldId="302"/>
            <ac:spMk id="15" creationId="{669D9B05-B90D-4850-8860-F1A1CFD357C5}"/>
          </ac:spMkLst>
        </pc:spChg>
      </pc:sldChg>
      <pc:sldChg chg="addSp modSp add modAnim">
        <pc:chgData name="" userId="0122e8d660c43473" providerId="LiveId" clId="{A4B34FF6-3794-435E-81B7-0310E0B8BADD}" dt="2021-09-01T04:54:08.397" v="963"/>
        <pc:sldMkLst>
          <pc:docMk/>
          <pc:sldMk cId="2171761768" sldId="303"/>
        </pc:sldMkLst>
        <pc:spChg chg="mod">
          <ac:chgData name="" userId="0122e8d660c43473" providerId="LiveId" clId="{A4B34FF6-3794-435E-81B7-0310E0B8BADD}" dt="2021-09-01T04:54:08.397" v="963"/>
          <ac:spMkLst>
            <pc:docMk/>
            <pc:sldMk cId="2171761768" sldId="303"/>
            <ac:spMk id="2" creationId="{8D020456-37DB-46EA-82EB-A89B513D135D}"/>
          </ac:spMkLst>
        </pc:spChg>
        <pc:spChg chg="add mod">
          <ac:chgData name="" userId="0122e8d660c43473" providerId="LiveId" clId="{A4B34FF6-3794-435E-81B7-0310E0B8BADD}" dt="2021-09-01T04:52:06.146" v="888" actId="1076"/>
          <ac:spMkLst>
            <pc:docMk/>
            <pc:sldMk cId="2171761768" sldId="303"/>
            <ac:spMk id="4" creationId="{65919C93-2940-4007-A072-0B87636AA21A}"/>
          </ac:spMkLst>
        </pc:spChg>
        <pc:spChg chg="add mod">
          <ac:chgData name="" userId="0122e8d660c43473" providerId="LiveId" clId="{A4B34FF6-3794-435E-81B7-0310E0B8BADD}" dt="2021-09-01T04:52:28.247" v="890"/>
          <ac:spMkLst>
            <pc:docMk/>
            <pc:sldMk cId="2171761768" sldId="303"/>
            <ac:spMk id="5" creationId="{007A21CE-2366-4167-A1B9-96AD29953FF6}"/>
          </ac:spMkLst>
        </pc:spChg>
        <pc:spChg chg="add mod">
          <ac:chgData name="" userId="0122e8d660c43473" providerId="LiveId" clId="{A4B34FF6-3794-435E-81B7-0310E0B8BADD}" dt="2021-09-01T04:52:38.295" v="892" actId="1076"/>
          <ac:spMkLst>
            <pc:docMk/>
            <pc:sldMk cId="2171761768" sldId="303"/>
            <ac:spMk id="6" creationId="{955E9A55-745E-4C65-ACEC-51C956A550A2}"/>
          </ac:spMkLst>
        </pc:spChg>
        <pc:spChg chg="add mod">
          <ac:chgData name="" userId="0122e8d660c43473" providerId="LiveId" clId="{A4B34FF6-3794-435E-81B7-0310E0B8BADD}" dt="2021-09-01T04:53:45.371" v="960" actId="113"/>
          <ac:spMkLst>
            <pc:docMk/>
            <pc:sldMk cId="2171761768" sldId="303"/>
            <ac:spMk id="9" creationId="{9667278A-212C-4749-A4A6-7AE0406D495D}"/>
          </ac:spMkLst>
        </pc:spChg>
        <pc:cxnChg chg="add mod">
          <ac:chgData name="" userId="0122e8d660c43473" providerId="LiveId" clId="{A4B34FF6-3794-435E-81B7-0310E0B8BADD}" dt="2021-09-01T04:53:22.135" v="898" actId="1582"/>
          <ac:cxnSpMkLst>
            <pc:docMk/>
            <pc:sldMk cId="2171761768" sldId="303"/>
            <ac:cxnSpMk id="8" creationId="{3EDD8D0B-1328-4A0E-BFBF-0CE48E444490}"/>
          </ac:cxnSpMkLst>
        </pc:cxnChg>
      </pc:sldChg>
      <pc:sldChg chg="addSp modSp add modAnim">
        <pc:chgData name="" userId="0122e8d660c43473" providerId="LiveId" clId="{A4B34FF6-3794-435E-81B7-0310E0B8BADD}" dt="2021-09-01T05:06:59.061" v="1290" actId="113"/>
        <pc:sldMkLst>
          <pc:docMk/>
          <pc:sldMk cId="1751265696" sldId="304"/>
        </pc:sldMkLst>
        <pc:spChg chg="mod">
          <ac:chgData name="" userId="0122e8d660c43473" providerId="LiveId" clId="{A4B34FF6-3794-435E-81B7-0310E0B8BADD}" dt="2021-09-01T05:04:34.030" v="1004"/>
          <ac:spMkLst>
            <pc:docMk/>
            <pc:sldMk cId="1751265696" sldId="304"/>
            <ac:spMk id="2" creationId="{37688A99-1199-43F8-83BB-B5EEEA0C946B}"/>
          </ac:spMkLst>
        </pc:spChg>
        <pc:spChg chg="add mod">
          <ac:chgData name="" userId="0122e8d660c43473" providerId="LiveId" clId="{A4B34FF6-3794-435E-81B7-0310E0B8BADD}" dt="2021-09-01T05:05:33.864" v="1020" actId="164"/>
          <ac:spMkLst>
            <pc:docMk/>
            <pc:sldMk cId="1751265696" sldId="304"/>
            <ac:spMk id="6" creationId="{91BA1BE1-2BF8-4936-AE0F-1829A051F119}"/>
          </ac:spMkLst>
        </pc:spChg>
        <pc:spChg chg="add mod">
          <ac:chgData name="" userId="0122e8d660c43473" providerId="LiveId" clId="{A4B34FF6-3794-435E-81B7-0310E0B8BADD}" dt="2021-09-01T05:05:33.864" v="1020" actId="164"/>
          <ac:spMkLst>
            <pc:docMk/>
            <pc:sldMk cId="1751265696" sldId="304"/>
            <ac:spMk id="7" creationId="{DB172A61-FA8E-4D38-8E88-35BF847D954B}"/>
          </ac:spMkLst>
        </pc:spChg>
        <pc:spChg chg="add mod">
          <ac:chgData name="" userId="0122e8d660c43473" providerId="LiveId" clId="{A4B34FF6-3794-435E-81B7-0310E0B8BADD}" dt="2021-09-01T05:06:59.061" v="1290" actId="113"/>
          <ac:spMkLst>
            <pc:docMk/>
            <pc:sldMk cId="1751265696" sldId="304"/>
            <ac:spMk id="9" creationId="{38BFD55E-44DD-4EE2-8578-E6F29C61995E}"/>
          </ac:spMkLst>
        </pc:spChg>
        <pc:spChg chg="add mod">
          <ac:chgData name="" userId="0122e8d660c43473" providerId="LiveId" clId="{A4B34FF6-3794-435E-81B7-0310E0B8BADD}" dt="2021-09-01T05:06:02.666" v="1075" actId="14100"/>
          <ac:spMkLst>
            <pc:docMk/>
            <pc:sldMk cId="1751265696" sldId="304"/>
            <ac:spMk id="10" creationId="{DDAF8229-40E6-491D-9A01-88FF8FB2EB48}"/>
          </ac:spMkLst>
        </pc:spChg>
        <pc:grpChg chg="add mod">
          <ac:chgData name="" userId="0122e8d660c43473" providerId="LiveId" clId="{A4B34FF6-3794-435E-81B7-0310E0B8BADD}" dt="2021-09-01T05:05:38.086" v="1021" actId="1076"/>
          <ac:grpSpMkLst>
            <pc:docMk/>
            <pc:sldMk cId="1751265696" sldId="304"/>
            <ac:grpSpMk id="8" creationId="{3458E241-BB60-4DC5-920B-F0818CE9C849}"/>
          </ac:grpSpMkLst>
        </pc:grpChg>
        <pc:picChg chg="add mod">
          <ac:chgData name="" userId="0122e8d660c43473" providerId="LiveId" clId="{A4B34FF6-3794-435E-81B7-0310E0B8BADD}" dt="2021-09-01T05:05:33.864" v="1020" actId="164"/>
          <ac:picMkLst>
            <pc:docMk/>
            <pc:sldMk cId="1751265696" sldId="304"/>
            <ac:picMk id="4" creationId="{3089CA1D-3A13-42B9-B36C-55E3ED111443}"/>
          </ac:picMkLst>
        </pc:picChg>
        <pc:picChg chg="add mod">
          <ac:chgData name="" userId="0122e8d660c43473" providerId="LiveId" clId="{A4B34FF6-3794-435E-81B7-0310E0B8BADD}" dt="2021-09-01T05:05:33.864" v="1020" actId="164"/>
          <ac:picMkLst>
            <pc:docMk/>
            <pc:sldMk cId="1751265696" sldId="304"/>
            <ac:picMk id="5" creationId="{FA189321-C18B-48A4-8E4B-DD3C4C4EF3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7EBED-9F1B-4B76-A684-51D1774183C0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2DA48-7614-47E6-982C-5707D1765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444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94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1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702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959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087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87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798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16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74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87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995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5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DA48-7614-47E6-982C-5707D1765D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8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A64C1-4AA1-4046-BBE3-594710233A58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78940" y="247696"/>
            <a:ext cx="11434119" cy="90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4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940F-D832-4C2E-AB79-80E14AF8CFA4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3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EE3D-C7C3-454F-BC7B-6847E1CAA8CF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33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CD55-FD0D-4639-A3D4-1012303C1E8C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78940" y="725492"/>
            <a:ext cx="11434119" cy="90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94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ACD55-FD0D-4639-A3D4-1012303C1E8C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78940" y="725492"/>
            <a:ext cx="11434119" cy="90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3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CDE2-DB99-4FA2-986D-AB0850F9E797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265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BAFA-5F13-4FD4-B436-E61FEEF5F75C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09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28AB-4542-47EB-B5B0-E1C748CBD0A6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0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92036-D4D9-4A1B-91CC-C02B46009D55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64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9280-3088-44B6-9927-BABDC4B4E403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25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F679F-1960-47AB-82A2-424F80C5353A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9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D1937-13C9-439B-8A6C-422133E9AF0E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57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078EA-D7A7-48F1-88A3-5890542D8DC5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069859" y="6579503"/>
            <a:ext cx="2743200" cy="2743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9D0C2A-7B6D-43D4-BDBE-050BFCEAE7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378940" y="6481246"/>
            <a:ext cx="11434119" cy="90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83177" y="6554572"/>
            <a:ext cx="2504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차세대정보처리연구실</a:t>
            </a:r>
          </a:p>
        </p:txBody>
      </p:sp>
    </p:spTree>
    <p:extLst>
      <p:ext uri="{BB962C8B-B14F-4D97-AF65-F5344CB8AC3E}">
        <p14:creationId xmlns:p14="http://schemas.microsoft.com/office/powerpoint/2010/main" val="269884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55278" y="2685649"/>
            <a:ext cx="6945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&lt;</a:t>
            </a:r>
            <a:r>
              <a:rPr lang="ko-KR" altLang="en-US" sz="2400" b="1" dirty="0"/>
              <a:t>소셜 차량 네트워크 서비스</a:t>
            </a:r>
            <a:r>
              <a:rPr lang="en-US" altLang="ko-KR" sz="2400" b="1" dirty="0"/>
              <a:t>&gt;</a:t>
            </a:r>
          </a:p>
          <a:p>
            <a:pPr algn="ctr"/>
            <a:r>
              <a:rPr lang="ko-KR" altLang="en-US" sz="3600" b="1" dirty="0"/>
              <a:t>서비스 개발 진행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17332" y="5685905"/>
            <a:ext cx="1995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20162872 </a:t>
            </a:r>
            <a:r>
              <a:rPr lang="ko-KR" altLang="en-US" dirty="0"/>
              <a:t>김가람</a:t>
            </a:r>
            <a:endParaRPr lang="en-US" altLang="ko-KR" dirty="0"/>
          </a:p>
          <a:p>
            <a:r>
              <a:rPr lang="en-US" altLang="ko-KR" dirty="0"/>
              <a:t>20162889 </a:t>
            </a:r>
            <a:r>
              <a:rPr lang="ko-KR" altLang="en-US" dirty="0" err="1"/>
              <a:t>박도훈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9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24506" y="1651066"/>
            <a:ext cx="60833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옵션에 따라 </a:t>
            </a:r>
            <a:r>
              <a:rPr lang="ko-KR" altLang="en-US" dirty="0" err="1"/>
              <a:t>마커</a:t>
            </a:r>
            <a:r>
              <a:rPr lang="ko-KR" altLang="en-US" dirty="0"/>
              <a:t> 연결 및 차단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756AD-79DE-4477-963A-16D438E17A98}"/>
              </a:ext>
            </a:extLst>
          </p:cNvPr>
          <p:cNvSpPr txBox="1"/>
          <p:nvPr/>
        </p:nvSpPr>
        <p:spPr>
          <a:xfrm>
            <a:off x="485265" y="930671"/>
            <a:ext cx="53266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데이터 연결 </a:t>
            </a:r>
            <a:r>
              <a:rPr lang="en-US" altLang="ko-KR" dirty="0"/>
              <a:t>/ </a:t>
            </a:r>
            <a:r>
              <a:rPr lang="ko-KR" altLang="en-US" dirty="0"/>
              <a:t>차단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5271312" y="1438502"/>
            <a:ext cx="6083333" cy="4743399"/>
            <a:chOff x="5271312" y="1438502"/>
            <a:chExt cx="6083333" cy="474339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1312" y="1438502"/>
              <a:ext cx="2437292" cy="470245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7353" y="1438502"/>
              <a:ext cx="2437292" cy="4743399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5282590" y="1438501"/>
            <a:ext cx="6072055" cy="4715781"/>
            <a:chOff x="5282590" y="1438501"/>
            <a:chExt cx="6072055" cy="471578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2590" y="1438501"/>
              <a:ext cx="2426014" cy="46806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17353" y="1438501"/>
              <a:ext cx="2437292" cy="4715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442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24506" y="1601880"/>
            <a:ext cx="60833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아이디 값이 암묵적 </a:t>
            </a:r>
            <a:r>
              <a:rPr lang="en-US" altLang="ko-KR" dirty="0"/>
              <a:t>undefined</a:t>
            </a:r>
            <a:r>
              <a:rPr lang="ko-KR" altLang="en-US" dirty="0"/>
              <a:t>로 들어가는 문제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756AD-79DE-4477-963A-16D438E17A98}"/>
              </a:ext>
            </a:extLst>
          </p:cNvPr>
          <p:cNvSpPr txBox="1"/>
          <p:nvPr/>
        </p:nvSpPr>
        <p:spPr>
          <a:xfrm>
            <a:off x="485265" y="930671"/>
            <a:ext cx="532661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21" y="2268736"/>
            <a:ext cx="68484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8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24506" y="1601880"/>
            <a:ext cx="60833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아이디가 </a:t>
            </a:r>
            <a:r>
              <a:rPr lang="en-US" altLang="ko-KR" dirty="0"/>
              <a:t>undefined</a:t>
            </a:r>
            <a:r>
              <a:rPr lang="ko-KR" altLang="en-US" dirty="0"/>
              <a:t>일 경우 처리 및 로그 출력 수정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756AD-79DE-4477-963A-16D438E17A98}"/>
              </a:ext>
            </a:extLst>
          </p:cNvPr>
          <p:cNvSpPr txBox="1"/>
          <p:nvPr/>
        </p:nvSpPr>
        <p:spPr>
          <a:xfrm>
            <a:off x="485265" y="930671"/>
            <a:ext cx="532661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33" y="2268736"/>
            <a:ext cx="3769982" cy="15857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13" y="4698547"/>
            <a:ext cx="5756125" cy="13103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4506" y="4013464"/>
            <a:ext cx="608333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로그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5032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중복 데이터 처리 최적화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3E699BB-AD9E-4A96-A3F2-0A130C8E8223}"/>
              </a:ext>
            </a:extLst>
          </p:cNvPr>
          <p:cNvSpPr/>
          <p:nvPr/>
        </p:nvSpPr>
        <p:spPr>
          <a:xfrm>
            <a:off x="1486349" y="1309016"/>
            <a:ext cx="5002306" cy="1559859"/>
          </a:xfrm>
          <a:prstGeom prst="ellipse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일단 저장 후</a:t>
            </a:r>
            <a:r>
              <a:rPr lang="en-US" altLang="ko-KR" b="1" dirty="0"/>
              <a:t>, </a:t>
            </a:r>
            <a:r>
              <a:rPr lang="ko-KR" altLang="en-US" b="1" dirty="0"/>
              <a:t>중복 데이터 제거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FCD697E-0107-432F-B3DE-1FEE5A95CDC0}"/>
              </a:ext>
            </a:extLst>
          </p:cNvPr>
          <p:cNvSpPr/>
          <p:nvPr/>
        </p:nvSpPr>
        <p:spPr>
          <a:xfrm>
            <a:off x="1141208" y="4050692"/>
            <a:ext cx="5692588" cy="1559859"/>
          </a:xfrm>
          <a:prstGeom prst="ellipse">
            <a:avLst/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현재시간 </a:t>
            </a:r>
            <a:r>
              <a:rPr lang="en-US" altLang="ko-KR" b="1" dirty="0"/>
              <a:t>-1</a:t>
            </a:r>
            <a:r>
              <a:rPr lang="ko-KR" altLang="en-US" b="1" dirty="0"/>
              <a:t>분의 데이터만 저장</a:t>
            </a:r>
            <a:endParaRPr lang="en-US" altLang="ko-KR" b="1" dirty="0"/>
          </a:p>
          <a:p>
            <a:pPr algn="ctr"/>
            <a:r>
              <a:rPr lang="en-US" altLang="ko-KR" b="1" dirty="0"/>
              <a:t>=&gt; 1</a:t>
            </a:r>
            <a:r>
              <a:rPr lang="ko-KR" altLang="en-US" b="1" dirty="0"/>
              <a:t>분마다 데이터를 가져오기 때문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7CA3B65-F34E-42CD-8410-E5F5D7E4F55C}"/>
              </a:ext>
            </a:extLst>
          </p:cNvPr>
          <p:cNvSpPr/>
          <p:nvPr/>
        </p:nvSpPr>
        <p:spPr>
          <a:xfrm>
            <a:off x="3836895" y="3155728"/>
            <a:ext cx="301214" cy="608111"/>
          </a:xfrm>
          <a:prstGeom prst="down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1C928-0612-46F4-A91B-F902D9F3BA0B}"/>
              </a:ext>
            </a:extLst>
          </p:cNvPr>
          <p:cNvSpPr txBox="1"/>
          <p:nvPr/>
        </p:nvSpPr>
        <p:spPr>
          <a:xfrm>
            <a:off x="7207622" y="1488780"/>
            <a:ext cx="4314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분마다 수집이었지만</a:t>
            </a:r>
            <a:r>
              <a:rPr lang="en-US" altLang="ko-KR" b="1" dirty="0"/>
              <a:t>, </a:t>
            </a:r>
            <a:r>
              <a:rPr lang="ko-KR" altLang="en-US" b="1" dirty="0"/>
              <a:t>데이터가 많아서 </a:t>
            </a:r>
            <a:r>
              <a:rPr lang="en-US" altLang="ko-KR" b="1" dirty="0"/>
              <a:t>1</a:t>
            </a:r>
            <a:r>
              <a:rPr lang="ko-KR" altLang="en-US" b="1" dirty="0"/>
              <a:t>분이 넘어가는 상황 다수 발생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Insert 1</a:t>
            </a:r>
            <a:r>
              <a:rPr lang="ko-KR" altLang="en-US" b="1" dirty="0"/>
              <a:t>개</a:t>
            </a:r>
            <a:r>
              <a:rPr lang="en-US" altLang="ko-KR" b="1" dirty="0"/>
              <a:t>, Delete 1</a:t>
            </a:r>
            <a:r>
              <a:rPr lang="ko-KR" altLang="en-US" b="1" dirty="0"/>
              <a:t>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F20EE-0A45-432B-A4F2-A1D89BAA1EB9}"/>
              </a:ext>
            </a:extLst>
          </p:cNvPr>
          <p:cNvSpPr txBox="1"/>
          <p:nvPr/>
        </p:nvSpPr>
        <p:spPr>
          <a:xfrm>
            <a:off x="7207622" y="4368956"/>
            <a:ext cx="4314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수초에 모든 작업이 마무리 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Insert 1</a:t>
            </a:r>
            <a:r>
              <a:rPr lang="ko-KR" altLang="en-US" b="1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02641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6" grpId="0" animBg="1"/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위도</a:t>
            </a:r>
            <a:r>
              <a:rPr lang="en-US" altLang="ko-KR" b="1" dirty="0"/>
              <a:t>, </a:t>
            </a:r>
            <a:r>
              <a:rPr lang="ko-KR" altLang="en-US" b="1" dirty="0"/>
              <a:t>경도 좌표 구하기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F3A58-C2DB-4B97-847D-3E64F23252AD}"/>
              </a:ext>
            </a:extLst>
          </p:cNvPr>
          <p:cNvSpPr txBox="1"/>
          <p:nvPr/>
        </p:nvSpPr>
        <p:spPr>
          <a:xfrm>
            <a:off x="859960" y="1384963"/>
            <a:ext cx="997299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-&gt; TBN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Google Maps API </a:t>
            </a:r>
            <a:r>
              <a:rPr lang="ko-KR" altLang="en-US" dirty="0"/>
              <a:t>활용 </a:t>
            </a:r>
            <a:r>
              <a:rPr lang="en-US" altLang="ko-KR" dirty="0"/>
              <a:t>Geocoder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Naver</a:t>
            </a:r>
            <a:r>
              <a:rPr lang="en-US" altLang="ko-KR" dirty="0"/>
              <a:t> Maps Geocoder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Kakao</a:t>
            </a:r>
            <a:r>
              <a:rPr lang="en-US" altLang="ko-KR" dirty="0"/>
              <a:t>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59A32-62E9-4655-8CDE-32BA745DF87E}"/>
              </a:ext>
            </a:extLst>
          </p:cNvPr>
          <p:cNvSpPr txBox="1"/>
          <p:nvPr/>
        </p:nvSpPr>
        <p:spPr>
          <a:xfrm>
            <a:off x="485265" y="930671"/>
            <a:ext cx="532661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/>
              <a:t>위도 경도가 없는 데이터</a:t>
            </a:r>
            <a:endParaRPr lang="en-US" altLang="ko-KR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B36D7B3-0533-4ACC-B836-15FB8438BE9B}"/>
              </a:ext>
            </a:extLst>
          </p:cNvPr>
          <p:cNvSpPr/>
          <p:nvPr/>
        </p:nvSpPr>
        <p:spPr>
          <a:xfrm>
            <a:off x="5846455" y="2260225"/>
            <a:ext cx="1752573" cy="36575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/>
              <a:t>유료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E94D31A-4CE6-42F5-BFC9-5141238C9DB2}"/>
              </a:ext>
            </a:extLst>
          </p:cNvPr>
          <p:cNvSpPr/>
          <p:nvPr/>
        </p:nvSpPr>
        <p:spPr>
          <a:xfrm>
            <a:off x="5846455" y="2697856"/>
            <a:ext cx="1752573" cy="36575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안됨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20C343B-2DC6-4B89-ACCC-CF53D2DEFAEC}"/>
              </a:ext>
            </a:extLst>
          </p:cNvPr>
          <p:cNvSpPr/>
          <p:nvPr/>
        </p:nvSpPr>
        <p:spPr>
          <a:xfrm>
            <a:off x="5846455" y="3135487"/>
            <a:ext cx="1752573" cy="36575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안됨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D9B05-B90D-4850-8860-F1A1CFD357C5}"/>
              </a:ext>
            </a:extLst>
          </p:cNvPr>
          <p:cNvSpPr txBox="1"/>
          <p:nvPr/>
        </p:nvSpPr>
        <p:spPr>
          <a:xfrm>
            <a:off x="485265" y="4208361"/>
            <a:ext cx="711376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Google Map </a:t>
            </a:r>
            <a:r>
              <a:rPr lang="ko-KR" altLang="en-US" b="1" dirty="0"/>
              <a:t>에서 검색시에</a:t>
            </a:r>
            <a:r>
              <a:rPr lang="en-US" altLang="ko-KR" b="1" dirty="0"/>
              <a:t>, </a:t>
            </a:r>
            <a:r>
              <a:rPr lang="en-US" altLang="ko-KR" b="1" dirty="0" err="1"/>
              <a:t>url</a:t>
            </a:r>
            <a:r>
              <a:rPr lang="ko-KR" altLang="en-US" b="1" dirty="0"/>
              <a:t>이 좌표와 함께 변경됨을 확인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0752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20456-37DB-46EA-82EB-A89B513D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위도</a:t>
            </a:r>
            <a:r>
              <a:rPr lang="en-US" altLang="ko-KR" b="1" dirty="0"/>
              <a:t>, </a:t>
            </a:r>
            <a:r>
              <a:rPr lang="ko-KR" altLang="en-US" b="1" dirty="0"/>
              <a:t>경도 좌표 구하기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12574C-EB98-4E62-A33D-9935B399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9C93-2940-4007-A072-0B87636AA21A}"/>
              </a:ext>
            </a:extLst>
          </p:cNvPr>
          <p:cNvSpPr txBox="1"/>
          <p:nvPr/>
        </p:nvSpPr>
        <p:spPr>
          <a:xfrm>
            <a:off x="1298089" y="1925619"/>
            <a:ext cx="959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https://www.google.com/maps/search/</a:t>
            </a:r>
            <a:r>
              <a:rPr lang="ko-KR" altLang="en-US" b="1" dirty="0"/>
              <a:t>무등로 광주역에서 신안사거리방향 신호 </a:t>
            </a:r>
            <a:r>
              <a:rPr lang="en-US" altLang="ko-KR" b="1" dirty="0"/>
              <a:t>3</a:t>
            </a:r>
            <a:r>
              <a:rPr lang="ko-KR" altLang="en-US" b="1" dirty="0"/>
              <a:t>번 필요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A21CE-2366-4167-A1B9-96AD29953FF6}"/>
              </a:ext>
            </a:extLst>
          </p:cNvPr>
          <p:cNvSpPr txBox="1"/>
          <p:nvPr/>
        </p:nvSpPr>
        <p:spPr>
          <a:xfrm>
            <a:off x="1298089" y="3502463"/>
            <a:ext cx="959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https://www.google.com/maps/search/</a:t>
            </a:r>
            <a:r>
              <a:rPr lang="ko-KR" altLang="en-US" b="1" dirty="0"/>
              <a:t>무등로</a:t>
            </a:r>
            <a:r>
              <a:rPr lang="en-US" altLang="ko-KR" b="1" dirty="0"/>
              <a:t>+</a:t>
            </a:r>
            <a:r>
              <a:rPr lang="ko-KR" altLang="en-US" b="1" dirty="0"/>
              <a:t>광주역에서</a:t>
            </a:r>
            <a:r>
              <a:rPr lang="en-US" altLang="ko-KR" b="1" dirty="0"/>
              <a:t>+</a:t>
            </a:r>
            <a:r>
              <a:rPr lang="ko-KR" altLang="en-US" b="1" dirty="0"/>
              <a:t>신안사거리방향</a:t>
            </a:r>
            <a:r>
              <a:rPr lang="en-US" altLang="ko-KR" b="1" dirty="0"/>
              <a:t>+</a:t>
            </a:r>
            <a:r>
              <a:rPr lang="ko-KR" altLang="en-US" b="1" dirty="0"/>
              <a:t>신호</a:t>
            </a:r>
            <a:r>
              <a:rPr lang="en-US" altLang="ko-KR" b="1" dirty="0"/>
              <a:t>+3</a:t>
            </a:r>
            <a:r>
              <a:rPr lang="ko-KR" altLang="en-US" b="1" dirty="0"/>
              <a:t>번</a:t>
            </a:r>
            <a:r>
              <a:rPr lang="en-US" altLang="ko-KR" b="1" dirty="0"/>
              <a:t>+</a:t>
            </a:r>
            <a:r>
              <a:rPr lang="ko-KR" altLang="en-US" b="1" dirty="0"/>
              <a:t>필요</a:t>
            </a:r>
            <a:r>
              <a:rPr lang="en-US" altLang="ko-KR" b="1" dirty="0"/>
              <a:t>/@35.1660177,126.9023184,17z/data=!3m1!4b1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955E9A55-745E-4C65-ACEC-51C956A550A2}"/>
              </a:ext>
            </a:extLst>
          </p:cNvPr>
          <p:cNvSpPr/>
          <p:nvPr/>
        </p:nvSpPr>
        <p:spPr>
          <a:xfrm>
            <a:off x="5945392" y="2613477"/>
            <a:ext cx="301214" cy="608111"/>
          </a:xfrm>
          <a:prstGeom prst="downArrow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EDD8D0B-1328-4A0E-BFBF-0CE48E444490}"/>
              </a:ext>
            </a:extLst>
          </p:cNvPr>
          <p:cNvCxnSpPr/>
          <p:nvPr/>
        </p:nvCxnSpPr>
        <p:spPr>
          <a:xfrm>
            <a:off x="2011680" y="4148794"/>
            <a:ext cx="28292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67278A-212C-4749-A4A6-7AE0406D495D}"/>
              </a:ext>
            </a:extLst>
          </p:cNvPr>
          <p:cNvSpPr txBox="1"/>
          <p:nvPr/>
        </p:nvSpPr>
        <p:spPr>
          <a:xfrm>
            <a:off x="754206" y="5137002"/>
            <a:ext cx="711376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변경된 </a:t>
            </a:r>
            <a:r>
              <a:rPr lang="en-US" altLang="ko-KR" dirty="0"/>
              <a:t>URL </a:t>
            </a:r>
            <a:r>
              <a:rPr lang="ko-KR" altLang="en-US" dirty="0"/>
              <a:t>정보를 가져와서 좌표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176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88A99-1199-43F8-83BB-B5EEEA0C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제보 유형별 알림 설정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5FF16EF-25B3-470E-A39C-21C94220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D0C2A-7B6D-43D4-BDBE-050BFCEAE77B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58E241-BB60-4DC5-920B-F0818CE9C849}"/>
              </a:ext>
            </a:extLst>
          </p:cNvPr>
          <p:cNvGrpSpPr/>
          <p:nvPr/>
        </p:nvGrpSpPr>
        <p:grpSpPr>
          <a:xfrm>
            <a:off x="5511165" y="1316502"/>
            <a:ext cx="5924550" cy="4664605"/>
            <a:chOff x="648708" y="1316693"/>
            <a:chExt cx="5924550" cy="46646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089CA1D-3A13-42B9-B36C-55E3ED111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708" y="1316693"/>
              <a:ext cx="5924550" cy="36099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189321-C18B-48A4-8E4B-DD3C4C4EF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877" y="5637333"/>
              <a:ext cx="5425770" cy="3439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1BA1BE1-2BF8-4936-AE0F-1829A051F119}"/>
                </a:ext>
              </a:extLst>
            </p:cNvPr>
            <p:cNvSpPr/>
            <p:nvPr/>
          </p:nvSpPr>
          <p:spPr>
            <a:xfrm>
              <a:off x="1656678" y="2409713"/>
              <a:ext cx="1420009" cy="215153"/>
            </a:xfrm>
            <a:prstGeom prst="rect">
              <a:avLst/>
            </a:prstGeom>
            <a:noFill/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172A61-FA8E-4D38-8E88-35BF847D954B}"/>
                </a:ext>
              </a:extLst>
            </p:cNvPr>
            <p:cNvSpPr/>
            <p:nvPr/>
          </p:nvSpPr>
          <p:spPr>
            <a:xfrm>
              <a:off x="3915784" y="5637333"/>
              <a:ext cx="2447863" cy="343965"/>
            </a:xfrm>
            <a:prstGeom prst="rect">
              <a:avLst/>
            </a:prstGeom>
            <a:noFill/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BFD55E-44DD-4EE2-8578-E6F29C61995E}"/>
              </a:ext>
            </a:extLst>
          </p:cNvPr>
          <p:cNvSpPr txBox="1"/>
          <p:nvPr/>
        </p:nvSpPr>
        <p:spPr>
          <a:xfrm>
            <a:off x="859960" y="1384963"/>
            <a:ext cx="441128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현재는 </a:t>
            </a:r>
            <a:r>
              <a:rPr lang="en-US" altLang="ko-KR" b="1" dirty="0"/>
              <a:t>‘marker’</a:t>
            </a:r>
            <a:r>
              <a:rPr lang="en-US" altLang="ko-KR" dirty="0"/>
              <a:t> </a:t>
            </a:r>
            <a:r>
              <a:rPr lang="ko-KR" altLang="en-US" dirty="0"/>
              <a:t>로 모두 알림 받음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공사</a:t>
            </a:r>
            <a:r>
              <a:rPr lang="en-US" altLang="ko-KR" dirty="0"/>
              <a:t>, </a:t>
            </a:r>
            <a:r>
              <a:rPr lang="ko-KR" altLang="en-US" dirty="0"/>
              <a:t>사고</a:t>
            </a:r>
            <a:r>
              <a:rPr lang="en-US" altLang="ko-KR" dirty="0"/>
              <a:t>, </a:t>
            </a:r>
            <a:r>
              <a:rPr lang="ko-KR" altLang="en-US" dirty="0"/>
              <a:t>기타 등 </a:t>
            </a:r>
            <a:r>
              <a:rPr lang="en-US" altLang="ko-KR" dirty="0"/>
              <a:t>Topic</a:t>
            </a:r>
            <a:r>
              <a:rPr lang="ko-KR" altLang="en-US" dirty="0"/>
              <a:t>을 모두 정해서 </a:t>
            </a:r>
            <a:r>
              <a:rPr lang="ko-KR" altLang="en-US" b="1" dirty="0"/>
              <a:t>구독한 </a:t>
            </a:r>
            <a:r>
              <a:rPr lang="en-US" altLang="ko-KR" b="1" dirty="0"/>
              <a:t>Topic</a:t>
            </a:r>
            <a:r>
              <a:rPr lang="ko-KR" altLang="en-US" b="1" dirty="0"/>
              <a:t>만을 </a:t>
            </a:r>
            <a:r>
              <a:rPr lang="ko-KR" altLang="en-US" b="1" dirty="0" err="1"/>
              <a:t>푸시알림</a:t>
            </a:r>
            <a:r>
              <a:rPr lang="ko-KR" altLang="en-US" b="1" dirty="0"/>
              <a:t> 받도록 </a:t>
            </a:r>
            <a:r>
              <a:rPr lang="ko-KR" altLang="en-US" dirty="0"/>
              <a:t>구현 예정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F8229-40E6-491D-9A01-88FF8FB2EB48}"/>
              </a:ext>
            </a:extLst>
          </p:cNvPr>
          <p:cNvSpPr txBox="1"/>
          <p:nvPr/>
        </p:nvSpPr>
        <p:spPr>
          <a:xfrm>
            <a:off x="485265" y="930671"/>
            <a:ext cx="488280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Topic </a:t>
            </a:r>
            <a:r>
              <a:rPr lang="ko-KR" altLang="en-US" b="1" dirty="0"/>
              <a:t>설정으로 알림 항목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5126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756AD-79DE-4477-963A-16D438E17A98}"/>
              </a:ext>
            </a:extLst>
          </p:cNvPr>
          <p:cNvSpPr txBox="1"/>
          <p:nvPr/>
        </p:nvSpPr>
        <p:spPr>
          <a:xfrm>
            <a:off x="485265" y="930671"/>
            <a:ext cx="532661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옵션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924506" y="1601880"/>
            <a:ext cx="6083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옵션 확장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API </a:t>
            </a:r>
            <a:r>
              <a:rPr lang="ko-KR" altLang="en-US" dirty="0" err="1"/>
              <a:t>마커</a:t>
            </a:r>
            <a:r>
              <a:rPr lang="ko-KR" altLang="en-US" dirty="0"/>
              <a:t> 버튼 추가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4" y="1339303"/>
            <a:ext cx="2628900" cy="49818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976" y="1339304"/>
            <a:ext cx="2593125" cy="498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5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756AD-79DE-4477-963A-16D438E17A98}"/>
              </a:ext>
            </a:extLst>
          </p:cNvPr>
          <p:cNvSpPr txBox="1"/>
          <p:nvPr/>
        </p:nvSpPr>
        <p:spPr>
          <a:xfrm>
            <a:off x="485265" y="930671"/>
            <a:ext cx="53266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지도 줌 확대 및 축소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924506" y="1731902"/>
            <a:ext cx="608333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모든 </a:t>
            </a:r>
            <a:r>
              <a:rPr lang="ko-KR" altLang="en-US" dirty="0" err="1"/>
              <a:t>마커</a:t>
            </a:r>
            <a:r>
              <a:rPr lang="ko-KR" altLang="en-US" dirty="0"/>
              <a:t> 크기 조작을 위한 리스트 생성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44" y="2349572"/>
            <a:ext cx="6534150" cy="428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AFA842-D995-471B-99A6-0E26352E19F0}"/>
              </a:ext>
            </a:extLst>
          </p:cNvPr>
          <p:cNvSpPr txBox="1"/>
          <p:nvPr/>
        </p:nvSpPr>
        <p:spPr>
          <a:xfrm>
            <a:off x="952500" y="3069967"/>
            <a:ext cx="60833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줌 레벨에 따라 </a:t>
            </a:r>
            <a:r>
              <a:rPr lang="ko-KR" altLang="en-US" dirty="0" err="1"/>
              <a:t>마커의</a:t>
            </a:r>
            <a:r>
              <a:rPr lang="ko-KR" altLang="en-US" dirty="0"/>
              <a:t> 크기 변화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B54836-2BB6-471F-963B-E02DB6194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687637"/>
            <a:ext cx="5143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8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24506" y="1601880"/>
            <a:ext cx="60833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지도 줌 축소 및 확대에 따라 </a:t>
            </a:r>
            <a:r>
              <a:rPr lang="ko-KR" altLang="en-US" dirty="0" err="1"/>
              <a:t>마커</a:t>
            </a:r>
            <a:r>
              <a:rPr lang="ko-KR" altLang="en-US" dirty="0"/>
              <a:t> 크기 변화 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756AD-79DE-4477-963A-16D438E17A98}"/>
              </a:ext>
            </a:extLst>
          </p:cNvPr>
          <p:cNvSpPr txBox="1"/>
          <p:nvPr/>
        </p:nvSpPr>
        <p:spPr>
          <a:xfrm>
            <a:off x="485265" y="930671"/>
            <a:ext cx="53266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지도 줌 확대 및 축소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609" y="1184586"/>
            <a:ext cx="2598101" cy="5034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443" y="1184586"/>
            <a:ext cx="2616646" cy="503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3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24506" y="1601880"/>
            <a:ext cx="608333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버튼 클릭 시 </a:t>
            </a:r>
            <a:r>
              <a:rPr lang="ko-KR" altLang="en-US" dirty="0" err="1"/>
              <a:t>마커</a:t>
            </a:r>
            <a:r>
              <a:rPr lang="ko-KR" altLang="en-US" dirty="0"/>
              <a:t> 데이터 저장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756AD-79DE-4477-963A-16D438E17A98}"/>
              </a:ext>
            </a:extLst>
          </p:cNvPr>
          <p:cNvSpPr txBox="1"/>
          <p:nvPr/>
        </p:nvSpPr>
        <p:spPr>
          <a:xfrm>
            <a:off x="485265" y="930671"/>
            <a:ext cx="532661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데이터 읽기</a:t>
            </a:r>
            <a:r>
              <a:rPr lang="en-US" altLang="ko-KR" dirty="0"/>
              <a:t>,</a:t>
            </a:r>
            <a:r>
              <a:rPr lang="ko-KR" altLang="en-US" dirty="0"/>
              <a:t> 저장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31" y="2268736"/>
            <a:ext cx="6694227" cy="369951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413590" y="3870251"/>
            <a:ext cx="9675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413590" y="5475767"/>
            <a:ext cx="9675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203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24506" y="1439566"/>
            <a:ext cx="60833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데이터 저장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756AD-79DE-4477-963A-16D438E17A98}"/>
              </a:ext>
            </a:extLst>
          </p:cNvPr>
          <p:cNvSpPr txBox="1"/>
          <p:nvPr/>
        </p:nvSpPr>
        <p:spPr>
          <a:xfrm>
            <a:off x="485265" y="930671"/>
            <a:ext cx="532661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데이터 읽기</a:t>
            </a:r>
            <a:r>
              <a:rPr lang="en-US" altLang="ko-KR" dirty="0"/>
              <a:t>,</a:t>
            </a:r>
            <a:r>
              <a:rPr lang="ko-KR" altLang="en-US" dirty="0"/>
              <a:t> 저장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07" y="1923401"/>
            <a:ext cx="4887370" cy="15664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77" y="4182411"/>
            <a:ext cx="5072173" cy="21864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4506" y="3674580"/>
            <a:ext cx="60833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데이터 읽기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966" y="5800707"/>
            <a:ext cx="2257425" cy="4286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61241" y="5223390"/>
            <a:ext cx="443075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지도 생성 전에 </a:t>
            </a:r>
            <a:r>
              <a:rPr lang="ko-KR" altLang="en-US" dirty="0" err="1"/>
              <a:t>마커</a:t>
            </a:r>
            <a:r>
              <a:rPr lang="ko-KR" altLang="en-US" dirty="0"/>
              <a:t> 데이터 불러옴</a:t>
            </a: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8681771" y="6028660"/>
            <a:ext cx="8494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6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24506" y="1601880"/>
            <a:ext cx="608333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어플리케이션 종료 시 </a:t>
            </a:r>
            <a:r>
              <a:rPr lang="ko-KR" altLang="en-US" dirty="0" err="1"/>
              <a:t>마커</a:t>
            </a:r>
            <a:r>
              <a:rPr lang="ko-KR" altLang="en-US" dirty="0"/>
              <a:t> 옵션 읽기 및 저장 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756AD-79DE-4477-963A-16D438E17A98}"/>
              </a:ext>
            </a:extLst>
          </p:cNvPr>
          <p:cNvSpPr txBox="1"/>
          <p:nvPr/>
        </p:nvSpPr>
        <p:spPr>
          <a:xfrm>
            <a:off x="485265" y="930671"/>
            <a:ext cx="53266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데이터 읽기</a:t>
            </a:r>
            <a:r>
              <a:rPr lang="en-US" altLang="ko-KR" dirty="0"/>
              <a:t> /</a:t>
            </a:r>
            <a:r>
              <a:rPr lang="ko-KR" altLang="en-US" dirty="0"/>
              <a:t> 저장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14" y="1384963"/>
            <a:ext cx="2462834" cy="4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8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24506" y="1601880"/>
            <a:ext cx="608333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마커를</a:t>
            </a:r>
            <a:r>
              <a:rPr lang="ko-KR" altLang="en-US" dirty="0"/>
              <a:t> 연결</a:t>
            </a:r>
            <a:r>
              <a:rPr lang="en-US" altLang="ko-KR" dirty="0"/>
              <a:t>, </a:t>
            </a:r>
            <a:r>
              <a:rPr lang="ko-KR" altLang="en-US" dirty="0"/>
              <a:t>차단을 위한 리스트</a:t>
            </a:r>
            <a:r>
              <a:rPr lang="en-US" altLang="ko-KR" dirty="0"/>
              <a:t>(</a:t>
            </a:r>
            <a:r>
              <a:rPr lang="ko-KR" altLang="en-US" dirty="0" err="1"/>
              <a:t>해쉬맵</a:t>
            </a:r>
            <a:r>
              <a:rPr lang="en-US" altLang="ko-KR" dirty="0"/>
              <a:t>)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756AD-79DE-4477-963A-16D438E17A98}"/>
              </a:ext>
            </a:extLst>
          </p:cNvPr>
          <p:cNvSpPr txBox="1"/>
          <p:nvPr/>
        </p:nvSpPr>
        <p:spPr>
          <a:xfrm>
            <a:off x="485265" y="930671"/>
            <a:ext cx="53266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데이터 연결 </a:t>
            </a:r>
            <a:r>
              <a:rPr lang="en-US" altLang="ko-KR" dirty="0"/>
              <a:t>/ </a:t>
            </a:r>
            <a:r>
              <a:rPr lang="ko-KR" altLang="en-US" dirty="0"/>
              <a:t>차단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95" y="2219550"/>
            <a:ext cx="2771775" cy="638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131" y="3714552"/>
            <a:ext cx="4616745" cy="25514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4506" y="3058992"/>
            <a:ext cx="608333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옵션 조작에 따른 </a:t>
            </a:r>
            <a:r>
              <a:rPr lang="ko-KR" altLang="en-US" dirty="0" err="1"/>
              <a:t>마커</a:t>
            </a:r>
            <a:r>
              <a:rPr lang="ko-KR" altLang="en-US" dirty="0"/>
              <a:t> 데이터 연결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차단</a:t>
            </a:r>
            <a:endParaRPr lang="en-US" altLang="ko-KR" dirty="0"/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2038890" y="5819592"/>
            <a:ext cx="15230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038891" y="4713806"/>
            <a:ext cx="19498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90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78940" y="148278"/>
            <a:ext cx="9152238" cy="569829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기능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69859" y="6579503"/>
            <a:ext cx="2743200" cy="274380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24506" y="1601880"/>
            <a:ext cx="608333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옵션에 따라 </a:t>
            </a:r>
            <a:r>
              <a:rPr lang="ko-KR" altLang="en-US" dirty="0" err="1"/>
              <a:t>마커</a:t>
            </a:r>
            <a:r>
              <a:rPr lang="ko-KR" altLang="en-US" dirty="0"/>
              <a:t> 재생성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756AD-79DE-4477-963A-16D438E17A98}"/>
              </a:ext>
            </a:extLst>
          </p:cNvPr>
          <p:cNvSpPr txBox="1"/>
          <p:nvPr/>
        </p:nvSpPr>
        <p:spPr>
          <a:xfrm>
            <a:off x="485265" y="930671"/>
            <a:ext cx="53266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마커</a:t>
            </a:r>
            <a:r>
              <a:rPr lang="ko-KR" altLang="en-US" dirty="0"/>
              <a:t> 데이터 연결 </a:t>
            </a:r>
            <a:r>
              <a:rPr lang="en-US" altLang="ko-KR" dirty="0"/>
              <a:t>/ </a:t>
            </a:r>
            <a:r>
              <a:rPr lang="ko-KR" altLang="en-US" dirty="0"/>
              <a:t>차단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72" y="2112278"/>
            <a:ext cx="7573373" cy="4075871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H="1">
            <a:off x="3495553" y="4862662"/>
            <a:ext cx="14166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2985191" y="2661723"/>
            <a:ext cx="22460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2464" y="2870175"/>
            <a:ext cx="47107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</a:rPr>
              <a:t>tmpSort</a:t>
            </a:r>
            <a:r>
              <a:rPr lang="ko-KR" altLang="en-US" dirty="0">
                <a:solidFill>
                  <a:schemeClr val="bg1"/>
                </a:solidFill>
              </a:rPr>
              <a:t>에 생성할 </a:t>
            </a:r>
            <a:r>
              <a:rPr lang="ko-KR" altLang="en-US" dirty="0" err="1">
                <a:solidFill>
                  <a:schemeClr val="bg1"/>
                </a:solidFill>
              </a:rPr>
              <a:t>마커</a:t>
            </a:r>
            <a:r>
              <a:rPr lang="ko-KR" altLang="en-US" dirty="0">
                <a:solidFill>
                  <a:schemeClr val="bg1"/>
                </a:solidFill>
              </a:rPr>
              <a:t> 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87703" y="4586905"/>
            <a:ext cx="47107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</a:rPr>
              <a:t>마커</a:t>
            </a:r>
            <a:r>
              <a:rPr lang="ko-KR" altLang="en-US" dirty="0">
                <a:solidFill>
                  <a:schemeClr val="bg1"/>
                </a:solidFill>
              </a:rPr>
              <a:t> 재생성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1957869" y="3221527"/>
            <a:ext cx="253970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38576" y="2284010"/>
            <a:ext cx="47107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생성할 </a:t>
            </a:r>
            <a:r>
              <a:rPr lang="ko-KR" altLang="en-US" dirty="0" err="1">
                <a:solidFill>
                  <a:schemeClr val="bg1"/>
                </a:solidFill>
              </a:rPr>
              <a:t>마커</a:t>
            </a:r>
            <a:r>
              <a:rPr lang="ko-KR" altLang="en-US" dirty="0">
                <a:solidFill>
                  <a:schemeClr val="bg1"/>
                </a:solidFill>
              </a:rPr>
              <a:t> 리스트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3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6209</TotalTime>
  <Words>392</Words>
  <Application>Microsoft Office PowerPoint</Application>
  <PresentationFormat>와이드스크린</PresentationFormat>
  <Paragraphs>105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HY견고딕</vt:lpstr>
      <vt:lpstr>맑은 고딕</vt:lpstr>
      <vt:lpstr>Arial</vt:lpstr>
      <vt:lpstr>Office 테마</vt:lpstr>
      <vt:lpstr>PowerPoint 프레젠테이션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기능</vt:lpstr>
      <vt:lpstr>중복 데이터 처리 최적화</vt:lpstr>
      <vt:lpstr>위도, 경도 좌표 구하기</vt:lpstr>
      <vt:lpstr>위도, 경도 좌표 구하기</vt:lpstr>
      <vt:lpstr>제보 유형별 알림 설정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김가람</dc:creator>
  <cp:lastModifiedBy>wku</cp:lastModifiedBy>
  <cp:revision>601</cp:revision>
  <dcterms:created xsi:type="dcterms:W3CDTF">2021-01-11T01:20:31Z</dcterms:created>
  <dcterms:modified xsi:type="dcterms:W3CDTF">2021-09-01T05:11:42Z</dcterms:modified>
</cp:coreProperties>
</file>